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e3043382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e3043382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3043382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3043382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3043382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3043382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e3043382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e3043382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e30433826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e3043382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e3043382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e3043382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3043382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e3043382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e3043382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e3043382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e304338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e304338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3043382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304338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3043382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e3043382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499875" y="2981825"/>
            <a:ext cx="20034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ع ورت  ک ا م</a:t>
            </a:r>
            <a:endParaRPr sz="300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13659" l="14070" r="14070" t="6506"/>
          <a:stretch/>
        </p:blipFill>
        <p:spPr>
          <a:xfrm>
            <a:off x="3499875" y="806125"/>
            <a:ext cx="2003400" cy="198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    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471900" y="1700000"/>
            <a:ext cx="7736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FindHer’s business model and growth driver is its track record of successfully enabling women to connect at a large scale and promote their services.</a:t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revenue model of FindHer is based on charging a fee for every successful service performed through the platform.</a:t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Provider is charged a variable fee based on the billing of service whether its an hourly or a fixed price service.</a:t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consumer is charged a fixed percentage of the service that she has consumed. </a:t>
            </a:r>
            <a:endParaRPr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6476064" y="2760173"/>
            <a:ext cx="1520400" cy="152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1603514" y="2760173"/>
            <a:ext cx="1520400" cy="152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4039789" y="2760173"/>
            <a:ext cx="1520400" cy="152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052" y="3007525"/>
            <a:ext cx="959349" cy="10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387" y="3007525"/>
            <a:ext cx="747232" cy="10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861" y="3136525"/>
            <a:ext cx="1022830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FAQ’s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495475" y="2082750"/>
            <a:ext cx="7901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If a long term relation is maintained between between client and customer , how will you earn?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Maintain badges and give good rating to customers so as to increase credibility and higher the rating , the lower the commission.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2.	What if a customer complains that the service provider(A women) had stolen my assets?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platform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will have a partnership with insurance company.Each women(consumer) on placing the service order will commit to “Book with Insurance” policy and the company will be responsible for reimbursement  and also A negative rating will be assigned to the women service provider. On 3 consecutive warnings , legal action will be taken.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83B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4294967295" type="title"/>
          </p:nvPr>
        </p:nvSpPr>
        <p:spPr>
          <a:xfrm>
            <a:off x="311700" y="13115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/>
              <a:t>FindHer</a:t>
            </a:r>
            <a:endParaRPr b="1" i="1" sz="1600"/>
          </a:p>
        </p:txBody>
      </p:sp>
      <p:sp>
        <p:nvSpPr>
          <p:cNvPr id="181" name="Google Shape;181;p29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83B5E"/>
                </a:solidFill>
              </a:rPr>
              <a:t>Subhan Saleem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182" name="Google Shape;182;p29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83B5E"/>
                </a:solidFill>
              </a:rPr>
              <a:t>Ahsan Akhtar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183" name="Google Shape;183;p29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83B5E"/>
                </a:solidFill>
              </a:rPr>
              <a:t>Ahmed Raza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184" name="Google Shape;184;p29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83B5E"/>
                </a:solidFill>
              </a:rPr>
              <a:t>Mustafa Bawany</a:t>
            </a:r>
            <a:endParaRPr sz="1800">
              <a:solidFill>
                <a:srgbClr val="B83B5E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41739" l="9201" r="3584" t="9219"/>
          <a:stretch/>
        </p:blipFill>
        <p:spPr>
          <a:xfrm>
            <a:off x="4856650" y="13631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49494" l="7760" r="26080" t="0"/>
          <a:stretch/>
        </p:blipFill>
        <p:spPr>
          <a:xfrm>
            <a:off x="2638675" y="1348325"/>
            <a:ext cx="1644300" cy="167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 b="28784" l="0" r="0" t="3661"/>
          <a:stretch/>
        </p:blipFill>
        <p:spPr>
          <a:xfrm>
            <a:off x="7074625" y="1351325"/>
            <a:ext cx="1644300" cy="166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 b="18166" l="2928" r="6418" t="9343"/>
          <a:stretch/>
        </p:blipFill>
        <p:spPr>
          <a:xfrm>
            <a:off x="231700" y="1283675"/>
            <a:ext cx="1833300" cy="180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73975" y="12968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Our solution aims to create an intangible arena for supply and demand of women labour interact to promote women empowerment through connecting women sellers and buyers over a single platform; thus making them active agents of economic and social change in Pakistan.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Women Labour Platform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#1: Gender gap in labor force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solution aims to create an intangible arena for supply and demand of women labour interact to promote women empowerment through connecting women sellers and buyers over a single platform; thus making them active agents of economic and social change in Pakistan.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8" y="987600"/>
            <a:ext cx="8519926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93650" y="4363775"/>
            <a:ext cx="68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Source : ILOSTAT, ILO modelled estimates, November 2021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213" y="1381263"/>
            <a:ext cx="3721575" cy="23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297575" y="494575"/>
            <a:ext cx="2316000" cy="1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Where should I look for better earning opportunities ?</a:t>
            </a:r>
            <a:endParaRPr sz="240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463650" y="3414025"/>
            <a:ext cx="2316000" cy="1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shall I make use of my skillset?</a:t>
            </a:r>
            <a:endParaRPr sz="2400"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6624800" y="392425"/>
            <a:ext cx="2316000" cy="1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Remote workplace to sell services?</a:t>
            </a:r>
            <a:endParaRPr sz="2400"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722475" y="3414025"/>
            <a:ext cx="2316000" cy="1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Safe environment to work?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9200" y="1492350"/>
            <a:ext cx="8665200" cy="13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“I have god gifted art, I can do something embroidery, I have art, but I am facing problems in finances.” (Responded ER)</a:t>
            </a:r>
            <a:endParaRPr sz="2400"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9200" y="2800400"/>
            <a:ext cx="8665200" cy="13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"We have ideas, but we lack in finances and family support." (Responded EX)</a:t>
            </a:r>
            <a:endParaRPr sz="2400"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159600" y="92550"/>
            <a:ext cx="8824800" cy="13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Problem #2: Insecure working environment for skilled women.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025000" y="488250"/>
            <a:ext cx="2692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00" y="2579383"/>
            <a:ext cx="2244109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688" y="2579383"/>
            <a:ext cx="201511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806" y="2579383"/>
            <a:ext cx="216777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043" y="2571750"/>
            <a:ext cx="1969320" cy="1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27800" y="4180725"/>
            <a:ext cx="182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Sell your services and earn.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701350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Work for what you love the most.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593125" y="4180725"/>
            <a:ext cx="2015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 employed.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922299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Connect with women and build a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27800" y="355650"/>
            <a:ext cx="859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One stop solution for financial stability, opportunity building platform and secure marketplace for women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3" name="Google Shape;123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Promote women’s economic rights and independence, including access to employment, appropriate working conditions and control over economic resources. 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Facilitate women’s equal access to resources, employment, markets and trade.  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Strengthen women’s economic capacity and commercial networks. 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Eliminate occupational segregation and all forms of employment discrimination.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Create a competent marketplace for women.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57425" y="185782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Solutions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4572000" y="661775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Opportunity building platform for all the women.</a:t>
            </a:r>
            <a:endParaRPr sz="17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Providing a platform where all the women can come and find opportunities of their respective fields.</a:t>
            </a:r>
            <a:endParaRPr sz="17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Support the community of women currently working in technology and to help pave the way for women and young women who want to enter the industry.</a:t>
            </a:r>
            <a:endParaRPr sz="17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